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5d7d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5d7d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414dd99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414dd99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4dd99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4dd99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4dd99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4dd99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14dd99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14dd99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14dd99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14dd99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14dd99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14dd99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14dd99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14dd99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Soren Austenfeld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Soren Austenfeld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looking for shelter in a friend.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build a beginning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 do not know the 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scared of breaking when I bend.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9000" y="805500"/>
            <a:ext cx="8193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prayers I don’t know how to say,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still find solace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close my eyes and pray.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I’ve lost and what I hope can stay.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full and I am running out,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a flooding river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I’m living through the drought,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firm conviction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heart is full of doubt.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people I have never met,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something special,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 haven’t found it yet,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abundance, given freely,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taken with no debt!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